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6" r:id="rId3"/>
    <p:sldId id="277" r:id="rId4"/>
    <p:sldId id="278" r:id="rId5"/>
    <p:sldId id="279" r:id="rId6"/>
    <p:sldId id="296" r:id="rId7"/>
    <p:sldId id="280" r:id="rId8"/>
    <p:sldId id="281" r:id="rId9"/>
    <p:sldId id="287" r:id="rId10"/>
    <p:sldId id="295" r:id="rId11"/>
    <p:sldId id="298" r:id="rId12"/>
    <p:sldId id="297" r:id="rId13"/>
    <p:sldId id="289" r:id="rId14"/>
    <p:sldId id="299" r:id="rId15"/>
    <p:sldId id="290" r:id="rId16"/>
    <p:sldId id="291" r:id="rId17"/>
    <p:sldId id="283" r:id="rId18"/>
    <p:sldId id="292" r:id="rId19"/>
    <p:sldId id="285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06/05/2020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06/05/2020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337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176916"/>
            <a:ext cx="8184832" cy="4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AD6AF8D-4B87-4606-87B9-FEBA1BCD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646561"/>
            <a:ext cx="7773123" cy="24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" y="1904074"/>
            <a:ext cx="4687349" cy="127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343374-776B-44AF-9D78-385F5FEA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25" y="2588723"/>
            <a:ext cx="11149275" cy="27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A69A3A-6BEB-4A45-81C1-B2F3A7C083C8}"/>
              </a:ext>
            </a:extLst>
          </p:cNvPr>
          <p:cNvSpPr txBox="1"/>
          <p:nvPr/>
        </p:nvSpPr>
        <p:spPr>
          <a:xfrm>
            <a:off x="169877" y="2697062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clone = cola arquivo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r>
              <a:rPr lang="pt-BR" b="1" dirty="0"/>
              <a:t> = pega arquivo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status = vê se tem alguma</a:t>
            </a:r>
          </a:p>
          <a:p>
            <a:r>
              <a:rPr lang="pt-BR" b="1" dirty="0"/>
              <a:t>     alteração </a:t>
            </a:r>
          </a:p>
          <a:p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962057-E5C6-4785-8016-7A78CA7A02EA}"/>
              </a:ext>
            </a:extLst>
          </p:cNvPr>
          <p:cNvSpPr txBox="1"/>
          <p:nvPr/>
        </p:nvSpPr>
        <p:spPr>
          <a:xfrm>
            <a:off x="169877" y="4731047"/>
            <a:ext cx="4784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. = adiciona aos alterados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r>
              <a:rPr lang="pt-BR" b="1" dirty="0"/>
              <a:t> -m "comenta oque fez“</a:t>
            </a:r>
          </a:p>
          <a:p>
            <a:r>
              <a:rPr lang="pt-BR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= envia os arquivos atualizados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123988" y="21325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93140" y="21325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9031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10% dos pacientes com infecção hospitalar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Remédios sendo descartados por mal armazenamento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4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01105F3-94B2-4AC7-9DFC-C4F5C177AC0F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Quem somos?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9DDB2D-F704-4ED4-8BF1-E4705A72F151}"/>
              </a:ext>
            </a:extLst>
          </p:cNvPr>
          <p:cNvSpPr txBox="1"/>
          <p:nvPr/>
        </p:nvSpPr>
        <p:spPr>
          <a:xfrm>
            <a:off x="906011" y="2684477"/>
            <a:ext cx="8442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/>
              <a:t>Nós somos quem vai resolver o seu problema!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9388" y="2662543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481</Words>
  <Application>Microsoft Office PowerPoint</Application>
  <PresentationFormat>Widescreen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4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2020-04-27T12:36:23Z</dcterms:created>
  <dcterms:modified xsi:type="dcterms:W3CDTF">2020-05-06T22:22:21Z</dcterms:modified>
</cp:coreProperties>
</file>